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59" r:id="rId6"/>
    <p:sldId id="260" r:id="rId7"/>
    <p:sldId id="258" r:id="rId8"/>
    <p:sldId id="269" r:id="rId9"/>
    <p:sldId id="270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4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08T06:09:00.108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4586 1887 0,'0'-35'32,"-35"35"14,35-18-46,-35 18 16,-89 0 15,54 53-15,17 18 0,17 88-1,54-71 16,53-18-15,52-34 0,-88-36-16,-17 0 15,52-18 1,-17-35 0,-17 0-1,-36 18 1,-18 70 46,18 0-62,0 18 16,0 0 0,0-35-1,18-18 16</inkml:trace>
  <inkml:trace contextRef="#ctx0" brushRef="#br0" timeOffset="334.41">4762 2187 0,'0'35'0,"0"1"15,0-1-15,36 18 16,-1-18 0,-53-52 46,18-36-46,0 35-1,18-53 1,53 1 0,-1 35-1,-17 35 1,-35 0-16</inkml:trace>
  <inkml:trace contextRef="#ctx0" brushRef="#br0" timeOffset="684.23">5133 2117 0,'-35'0'16,"-18"35"0,0 35-1,18 1 1,35-53-1,17 35 1,18-53 0,18 0-1,-17-36 1,-19-34 0,19 17-1,-36 18 1,0 70 31,0-18-47,0 54 15,35-18 1,0 0 0,0-53-1</inkml:trace>
  <inkml:trace contextRef="#ctx0" brushRef="#br0" timeOffset="1684.99">5397 1923 0,'0'35'47,"0"53"-32,18 18 1,-18-18 0,35-17 15,-35-54-16,0-70 32,0-17-31,0 52 0,71-52-1,-18 34 1,0 36-1,-18 53 1,0 0 0,-17 0-1,17-18 1,-35 1 0,36-36 109</inkml:trace>
  <inkml:trace contextRef="#ctx0" brushRef="#br0" timeOffset="2183.92">6191 2187 0,'0'0'0,"0"-35"16,0 0-1,-17 35 1,-1 0 0,-123 88 15,141 71 16,53-159-32,17-18 1,-34-35 0,-36 18-1,0-1 1,0 54 15,0 17-15,17 18-1,19-17 1,-1-36 0</inkml:trace>
  <inkml:trace contextRef="#ctx0" brushRef="#br0" timeOffset="2699.94">6368 2275 0,'0'0'0,"0"53"16,0-35-16,0-71 78,0-18-63,0 19 1,35 34 0,-17 18-1,17 0 1,-35 70-1,35-52 1,-35 35 0,-18-53 15,18-53 0,18 0-15,53 18-1,-36 35 1,-17 0 0,17 18-1,0 34 1,-17-16 15,-18-1-15</inkml:trace>
  <inkml:trace contextRef="#ctx0" brushRef="#br0" timeOffset="2951.11">6879 1852 0,'-53'0'31,"53"71"-15,-35-71-1,35 53 1,-18-18-16</inkml:trace>
  <inkml:trace contextRef="#ctx0" brushRef="#br0" timeOffset="3317.48">7144 1993 0,'0'0'0,"0"18"47,0 35-31,0 0 0,0-36-1,53 54 1,-18-36-1,-35 0 1,0 1 0,-53-36-1,18 0-15,-18 0 16,0 0 0,53-36-1,0 19-15</inkml:trace>
  <inkml:trace contextRef="#ctx0" brushRef="#br0" timeOffset="4601.78">8696 1676 0,'0'-36'15,"0"19"1,-18 17 0,-70 0-1,-53 53 16,88 88 1,265 18 30,-159-107-46,0 19-1,-53-53 1,-36 17 0,-17-35-1,0 0 1,18 0-16,18 0 16,-36 0-1,70-35 16</inkml:trace>
  <inkml:trace contextRef="#ctx0" brushRef="#br0" timeOffset="5151.84">9137 1887 0,'-35'0'16,"-1"36"0,36-19-1,-35 54 1,35-18 0,0 0-1,18 0 1,52-53-1,18 0 1,1-18 0,-1-53-1,-35 18 1,-53 18-16,35 18 31,-53 17-15,-52 17-1,52 18 1,-17 18 0,35-17-1,18-36 1,52-18 0,-17-17-1,-18 35 1,-17 17 15,17 1-15,1 17-1,-19-35 1</inkml:trace>
  <inkml:trace contextRef="#ctx0" brushRef="#br0" timeOffset="5510.26">9754 2117 0,'0'35'0,"0"-17"15,-17-36 48,17-53-48,0 18 1,35-17 0,35 35-1,-17 35 1,0 17 15,-35 71-15,17-35-1,-35 0 1,0-17 0</inkml:trace>
  <inkml:trace contextRef="#ctx0" brushRef="#br0" timeOffset="6364.87">11060 1605 0,'0'35'31,"-18"1"-15,18 34-16,0 1 16,0 52-1,-35 54 17,-1-213 14,36-158-14,0 53-17,18 35 17,17 1-17,1 105 1,-1 0-1,0 0 1,18 88 0,0 53-1,-18-53 1,1 0 0,-36-35-1,0-18 1,0-52 31</inkml:trace>
  <inkml:trace contextRef="#ctx0" brushRef="#br0" timeOffset="6552.58">11095 1905 0,'0'0'0,"0"-35"16,35 35 15,18-36-15,35 36 0,-17-17-1</inkml:trace>
  <inkml:trace contextRef="#ctx0" brushRef="#br0" timeOffset="6786.06">11377 1658 0,'0'-35'16,"35"88"62,-35 0-78,0 0 15,36 35 1,-36-18 0,35-34-1,0-1 1,-17-35-16</inkml:trace>
  <inkml:trace contextRef="#ctx0" brushRef="#br0" timeOffset="7302.81">11800 1817 0,'0'0'0,"-35"0"16,-35 17-1,52 19 17,18-19-17,0 19 1,53-36-1,17 0 1,-52-18 0,17-35-1,-35 88 63,0 1-78,0 17 16,0 17-16,0 54 16,0-36-1,0 0 17,-35-88-17,-18 0 1,0-18-1,-17-52 1,34-36 0,54 18-1,53 17 1,-1 18 0,18 18-1</inkml:trace>
  <inkml:trace contextRef="#ctx0" brushRef="#br0" timeOffset="7586.4">12171 1887 0,'0'0'0,"0"36"0,0-1 16,0-17-16,0 34 31,88-16-15,0-1-1,-70-35 1,35-53 0,-53 0-1,0 18 1,-18-18-16,-52 18 16,-36 35-1,18 0 1,-18 0-1</inkml:trace>
  <inkml:trace contextRef="#ctx0" brushRef="#br0" timeOffset="9590.58">4127 2699 0,'36'0'31,"17"0"-15,-53-18-16,35 18 31,36 0 0,-19 0-31,407 0 47,-247 0-31,-36 0 0,89 0-1,-71 0 1,-18 0-1,18-35 1,71 35 0,-71 0-1,17 0 17,1-35-17,-36 35 1,54 0-1,-89-36 1,0 36 0,106 0-1,0-35 1,17 35 0,-122-35-1,16 35 1,19 0-1,158-53 1,-176 53 0,-18 0-1,-18 0 17,18-35-17,-70 35-15,105 0 16,-17 0-1,-36 0 1,54 0 0,35-36-1,-89 36 1,36 0 0,-18 0-1,-35 0 1,-71 0-16,36 0 15,34 0 1,36 0 0,-35 0 15,0 0-15,-71 0-1,-17 0 1,17 0-1,-17 0 1</inkml:trace>
  <inkml:trace contextRef="#ctx0" brushRef="#br0" timeOffset="11420.97">10777 6473 0,'-17'0'0,"-19"18"15,36 17-15,-35 18 16,35 0-16,0-18 15,18-17-15,35 35 16,88-53 31,-35-212 0,-106 107-32,-36 87 1,1-17 0,-71 70-1,106 0 1,0 18 0,53 0-1,-18 0-15,-17 35 16,35-35-1,-18 0 1,-52-53 31,-1 0-31</inkml:trace>
  <inkml:trace contextRef="#ctx0" brushRef="#br0" timeOffset="12237.61">9754 6897 0,'-17'35'15,"-1"-17"1,18 17-16,-88 53 31,53-17 1,158-71-1,-105 106 16,-71-36-16,53-35-31,0-17 16,0 35-1,0-18 1,53-35-1,17 0 1,-52-17 0</inkml:trace>
  <inkml:trace contextRef="#ctx0" brushRef="#br0" timeOffset="12453.32">9931 7197 0,'35'53'47,"-35"-18"-31,53-35 0,-35 35-1,17 0 1,0-35-1</inkml:trace>
  <inkml:trace contextRef="#ctx0" brushRef="#br0" timeOffset="12624.84">10125 7179 0,'0'0'16,"-36"0"0,1 0-1,-18 71 1,18-19-1,35 19 1,18-71 15</inkml:trace>
  <inkml:trace contextRef="#ctx0" brushRef="#br0" timeOffset="12984.17">10266 7179 0,'-18'35'31,"18"1"-31,-35-19 16,35 36-1,18-53 16,17 0-15,-35-53 0,17 53-1,-17-35 1,0 53 15,0-1-15,36-17-1,-19 0 17</inkml:trace>
  <inkml:trace contextRef="#ctx0" brushRef="#br0" timeOffset="13502.88">10477 7267 0,'0'53'16,"0"0"-1,18-53 1,-18-35 31,0 17-31,0-35-1,53 53 1,-18 0-1,-17 0 1,-18 35 31,0-70 31,35 35-78,-35-35 16,18 35-16,-18-35 31,35 35-15,0 0-1,-35 35 1,36 18-1,-19-36 1</inkml:trace>
  <inkml:trace contextRef="#ctx0" brushRef="#br0" timeOffset="13704.52">10848 7250 0,'0'35'32,"0"-18"-17,0 19 1,18-1-16,-18 18 16,0-18-1</inkml:trace>
  <inkml:trace contextRef="#ctx0" brushRef="#br0" timeOffset="13953.62">10866 7320 0,'0'0'16,"0"-35"-16,0 0 0,0 17 16,35-17-1,18-1 1,0 36-1,-36 18 1,-17 53 15,-17-19-15,-19-52 0,1 18-1</inkml:trace>
  <inkml:trace contextRef="#ctx0" brushRef="#br0" timeOffset="14354.61">11077 6950 0,'0'0'0,"35"53"31,-35 0-16,0-18-15,36 53 16,-1-70 15,-17 17-15,35-35 0,-18-18-1,-35-52 1,0 17-1,0 0 1,-18 53 0,-17 35-1,0 18 1,35-18 0,35 18-1,18-35 1,-18-18-1,0 0 1</inkml:trace>
  <inkml:trace contextRef="#ctx0" brushRef="#br0" timeOffset="14921.22">9666 7832 0,'18'0'62,"-1"0"-62,36-18 16,18 18-16,17-35 15,36-1-15,211-52 16,388-53 15,-423 71 16</inkml:trace>
  <inkml:trace contextRef="#ctx0" brushRef="#br0" timeOffset="17619.12">13141 9895 0,'0'18'63,"53"-18"-1,-18 0-46,-17 0-16,105-18 47</inkml:trace>
  <inkml:trace contextRef="#ctx0" brushRef="#br0" timeOffset="18804.48">16281 9155 0,'0'17'16,"53"-17"46,-18 0-46,0 0 0</inkml:trace>
  <inkml:trace contextRef="#ctx0" brushRef="#br0" timeOffset="21309.65">11465 7849 0,'0'18'47,"0"17"16,-35-35-32,70 0 31,18 0-46,0 0 0,-18 0 30,-35-17-30</inkml:trace>
  <inkml:trace contextRef="#ctx0" brushRef="#br0" timeOffset="52729.75">13705 1887 0,'-17'0'16,"34"0"109,36 0-109,18 0-16,-1 0 15,-17 0-15,36 0 16,-54 0 15,-35-53 32,0 18-48,0 53 48,17 35-48,1 0 1,-18-36 0,0 19-1,-18-1 1,-34-35 15,16 0-31,19 0 16</inkml:trace>
  <inkml:trace contextRef="#ctx0" brushRef="#br0" timeOffset="53967.96">14693 1782 0,'-17'35'688,"17"-18"-688,0 19 16,0-19-16,35 54 15,71-18 32,70-71 0,-158 1-31,-18-36-1,0-18 1,0 18-1,0 0 1,-36 36 0,-17 17-1,-35 0 1,35 0 0,18 0-1,0 35 16,52 0-15</inkml:trace>
  <inkml:trace contextRef="#ctx0" brushRef="#br0" timeOffset="54331.56">15487 1535 0,'0'0'0,"-18"0"31,18 17-31,-35 54 16,-18 17 15,18 35-15,35 1-1,17 17 1,36-123 0,0 17-1,18-35 1,-54 0-1</inkml:trace>
  <inkml:trace contextRef="#ctx0" brushRef="#br0" timeOffset="54618.86">15734 1640 0,'0'18'63,"0"17"-63,0 18 15,0 71 1,0-71-1,35 0 1,0-53 0</inkml:trace>
  <inkml:trace contextRef="#ctx0" brushRef="#br0" timeOffset="54949.25">15998 1834 0,'0'0'0,"-35"53"16,35-17 0,18-1-1,-1-35 1,19 0 0,-1 0-16,-17 0 15,17-18 1,-35 1-1,0-19 1,-35 19 0,-1-19-1,-17 36 1,18 0 0,18 0-1</inkml:trace>
  <inkml:trace contextRef="#ctx0" brushRef="#br0" timeOffset="58163.77">15716 1799 0,'-17'0'47,"70"0"0,-18 0-32,18 0-15,17 0 32,-17 0-17,-70 0 32,-19 0-31,1 0-1,-18 18 1,-17-18 0,52 35-1,-17-35 1,70 0 15,-17 0-31,34 0 16,19 0-1,-18 0 1,0 0 0,-88 35 46,-1-35-62,19 0 16,34 0 31,19 0-32,-19 0-15,18 0 16,1 0 0,-54 0 46,-17 18-31</inkml:trace>
  <inkml:trace contextRef="#ctx0" brushRef="#br0" timeOffset="58782.11">16369 1834 0,'0'36'62,"0"-1"-62,0 0 16,18-35-1,-18 36 1,0-54 47,0-17-48,0-18 1,0 17-1,35 36 1,18-17 0,0 17-1,0 0 1,-18 0 15,-35 70-31,0-34 31,0 17-15,17-53 0,-17 35-1</inkml:trace>
  <inkml:trace contextRef="#ctx0" brushRef="#br0" timeOffset="59134.35">17004 1658 0,'0'-18'15,"0"54"48,0-1-47,0 18-16,0 0 15,0-18-15,0 36 16,0-36-1,0 0 1,35-35 0,36 0-1</inkml:trace>
  <inkml:trace contextRef="#ctx0" brushRef="#br0" timeOffset="59399.1">17216 1887 0,'0'18'15,"0"0"1,35 17 0,35-35-1,-52 0 1,35 0 0,-35 0-1,-18-35 1,-18 17-1,-53-17 1,54 35-16,-36 0 16,18 0-1</inkml:trace>
  <inkml:trace contextRef="#ctx0" brushRef="#br0" timeOffset="59949.94">17604 1870 0,'-18'0'31,"0"0"-15,-17 0 0,35 53-1,18-18 1,17-17-1,0-18 1,1-18 0,-36 0-1,0-17 1,17 35 46,-17 53-46,0-18-16,0-17 16,35 88-1,-35-36 1,0-35 0,0-17-16,-52-18 31,-19 0-16,53 0 1,18-53 0,0-35-1,0 35 1,36 18 0,17 17-1,-1 18 1</inkml:trace>
  <inkml:trace contextRef="#ctx0" brushRef="#br0" timeOffset="60400.39">17939 1834 0,'0'18'16,"0"0"0,0 17-16,0 18 15,35 0 1,-35-88 62,0 17-78,35-17 16,-35-18-1,18 17 1,17 1 0,0 35 15,-35 18-16,18-18-15,-18 35 16,35 18 0,-35-18-1,0-17 1</inkml:trace>
  <inkml:trace contextRef="#ctx0" brushRef="#br0" timeOffset="60749.59">18256 1658 0,'0'0'0,"36"0"32,-1 0-32,18 88 15,-18 0 1,-35 1 0,0 16 15,0-87-31,-18 17 15,1 1 1,-54-19 0,-17 19-16</inkml:trace>
  <inkml:trace contextRef="#ctx0" brushRef="#br0" timeOffset="77528.31">17216 8484 0,'0'71'156,"0"-18"-156,0 0 16,0 158 15,0-34-15,0-89-1,-18-18 1,18-34 0,-35 17-1,35-36-15,0 19 157,0-1-111,0-17-14,0 17-17,0-18 32,17 19-31,19-36 93,-1 0-93,0 0-16,-17 0 15,35 0 1,52 0 0,19 0-1,-18 0 1,35 0 0,-71 0-1,-17 0 1,0 0-1,35 0 1,-35 35 0,-17-35 15,34 35-15,-17-35-1,-53-17 110,0-1-109,0-35-1,-17 18-15,17-18 16,-18 0 0,18-18 15,0 36-31,-35-35 16,35-1-1,0 0 1,0 19-1,0-19 1,0 36 0,0-1-1,0 1 1,0 18 0,0-19 15,0 19 0,0-19-15,0 1-1,0 17 32</inkml:trace>
  <inkml:trace contextRef="#ctx0" brushRef="#br0" timeOffset="78834.13">17586 9119 0,'0'-17'0,"-35"52"94,35 18-78,0-36-16,0 36 15,0 0 1,0-17 15,0-54 16,0-53-31,-36 54-1,36-54 1,0 54-16,-35-54 15,35 53 1,0-35 15,18 18-15,17 35 0,0 0-1,1 18 1,-36 35-1,0-36 1,0 19 0,-18-36-1,0 0 1,-17 0 0,35 35 30</inkml:trace>
  <inkml:trace contextRef="#ctx0" brushRef="#br0" timeOffset="79204.19">17674 9207 0,'0'36'16,"0"-1"-1,18-17 1,35-18 0,-18 0-1,-17 0 16,-18-36 1,-36 36-17,1 0 1,17 0 0,-34 0-1,34 0 1</inkml:trace>
  <inkml:trace contextRef="#ctx0" brushRef="#br0" timeOffset="79884.02">17321 8908 0,'0'-36'47,"18"36"-31,35 0-1,106 0 17,-89 0-32,336 18 46,-318-18-30,-53 0 0,1 0-1,-19 0 17</inkml:trace>
  <inkml:trace contextRef="#ctx0" brushRef="#br0" timeOffset="80687.5">17568 8520 0,'-35'0'0,"35"35"63,0-18-63,0 19 16,0-1-16,18 36 46,-18-89 17,0-17-47,-18 35-1,18-106 1,0 88-1,0-17 1,0 17 0,18 18-1,-1 0 1,19 0 0,-19 18-1,-17 17 1,0-17-1,-53-18 1,36 35 15,-19-35-15,1 0 0,35 35-1</inkml:trace>
  <inkml:trace contextRef="#ctx0" brushRef="#br0" timeOffset="80954.53">17762 8678 0,'0'36'78,"0"-19"-62,36-17-1</inkml:trace>
  <inkml:trace contextRef="#ctx0" brushRef="#br0" timeOffset="81555.1">18221 8326 0,'-18'0'16,"18"35"93,0 0-93,0 18-16,0 123 31,0-140-15,0-1 0</inkml:trace>
  <inkml:trace contextRef="#ctx0" brushRef="#br0" timeOffset="82868.2">17233 8572 0,'0'-35'109,"0"0"-93,0 17-1,0-17 1,0 17 0,0-17-1,0-18 1,0 18 15,0-106 16,0 106-31,0-1-1,-35 36 1,35-17 15</inkml:trace>
  <inkml:trace contextRef="#ctx0" brushRef="#br0" timeOffset="83927.08">17268 8414 0,'36'0'125,"-19"0"-109,36 0-1,18 0 1,-54 0-1,54 0 1,70 0 15,-35 0 1,88 0 14,-141 0-14,17 0-17,-34 0 1,34 0 0,-34-18-1,-19 18 1,19 0-1,-19 0 1,18 0 0,1 0-1,-19 0 17</inkml:trace>
  <inkml:trace contextRef="#ctx0" brushRef="#br0" timeOffset="84505.63">18150 8061 0,'0'35'110,"0"-17"-110,0 17 15,0 0 1,53 177 15,-53-124 16,0-52-31</inkml:trace>
  <inkml:trace contextRef="#ctx0" brushRef="#br0" timeOffset="97114.67">15946 7902 0,'0'-35'78,"-36"35"94,36 18-157,-17-1 16,-19-17-15,36 35 0,-35 1-1,35-19 1,-18-17 0,18 36-1,0-19 1,0 19 15,-35-36-15,35 35-1,0-17 17,0 17-1,-17-35-16,17 17 1,0 19 15,-36-36-15,36 35 0,0-17 15,0 17-16,-35-35 1,35 18 0,-18 17 15,18 0 0,-35 0 0,35-17 16,-35 17 0,35 1 266,17-36-313,1 0 31,17 0 0,-35 17-15,18-17-16,17 0 31,1 35 0,-19 1 1,18-19 14,1-17-30,-36 36 0,17-36-1,19 35 17,-1-35-17,-35 18 1,18-18-1,17 35 17,0-35-1,-17 0-15,-18 18 15,35-18-16,-17 0 17,-18 35-1,35-35 31,0 35-30</inkml:trace>
  <inkml:trace contextRef="#ctx0" brushRef="#br0" timeOffset="106027.98">18927 1799 0,'17'0'78,"1"-17"-62,35 17-16,53 0 15,88-36 17,-194 19 30,0-19-46,0 1-1,52 35 32,-16 18-31,-19-18-16,19 53 16,-1 0-1,-35-36 1,-18 18-1,-35 1 1,0-36 0,36 0 15</inkml:trace>
  <inkml:trace contextRef="#ctx0" brushRef="#br0" timeOffset="106544.55">19897 1446 0,'0'53'15,"0"-17"1,0 34-16,0 71 15,35-53 1,-35-35 0,0-17 15,0-72 0,0 1-15,0 0-1,35-18 1,18 18 0,-18 35-1,18 0 1,0 0 0,-53 53-1,0-36 1,-35 18-1,-36-35 1,36 36 0,-18-36-1,18 0 17</inkml:trace>
  <inkml:trace contextRef="#ctx0" brushRef="#br0" timeOffset="107178.16">20461 1693 0,'-53'0'0,"36"0"15,-19 18-15,1 0 16,0 35-1,70-18 1,18-18 0,-18-17 15,0 0-15,1-35-1,-36-18-15,0 36 16,0 70 31,35-1-32,18-52 1,-18 18 0,18-18-1,-18-35 1,1-36-1,-36 18 1,0 0 0,-18 53 15,36 18 0,35 35-15,0 0-1,-53-35 1,0 17 0,0-18-1,-89-17 1,54 0 0</inkml:trace>
  <inkml:trace contextRef="#ctx0" brushRef="#br0" timeOffset="107462.31">20990 1746 0,'0'0'0,"53"-35"32,-35 0-17,-18-18 1,0 35-1,-53 18 1,-18 0 0,71 88-1,-35-35 1,53-53-16,52 53 16,-17 0-1,0-53 1</inkml:trace>
  <inkml:trace contextRef="#ctx0" brushRef="#br0" timeOffset="107912.76">21343 1446 0,'35'53'47,"-35"0"-47,36 71 15,-1-36 1,-17-35 0,-18-18-1,0-53 32,0 1-47,0-36 16,-36 0 15,1 53-15,17 0-1,-35 35 1,53 1-1,0-1 1,0-18-16,53-17 31,18 0-15,-36 0-16</inkml:trace>
  <inkml:trace contextRef="#ctx0" brushRef="#br0" timeOffset="108745.18">22190 1499 0,'0'0'0,"-18"0"31,-35 0-15,36 36-1,-36 52 1,53 18 0,0-36-1,35-35 1,-17-17-16,52-18 16,-17 0-1,0-53 1,-18-17-1,-35 52 1,-17 18 0,-19 18 15,1 17-15,70 0-1,18-35 1,-35 0-1,-18-17 1,0-1 0,0-35-1,-18 18 1,53 35 15,1 0-15,-19 0-1,-17 70 1,36-34 0,-36-1 15,0-53 16,0-17-32,0 0 1,0-18 0,70 17-1,-17 36 1,-18 0 0,1 36-1,-36 17 1,17 0-1,-17-36 1</inkml:trace>
  <inkml:trace contextRef="#ctx0" brushRef="#br0" timeOffset="109312.95">22772 1623 0,'0'17'31,"0"19"-31,35 17 16,-17 17 0,17-52-1,-17-18 32,-18-18-31,35-17-16,-35-18 31,35 18-15,-35-1-1,35 54 16,1 17-15,-1-35 0,18 0-1,0 0-15,-36-17 32,-17-19-17,-52 36 16,34 18-15,18 35 0,0-18 15,53 18-15,88-18-1,-53-35-15</inkml:trace>
  <inkml:trace contextRef="#ctx0" brushRef="#br0" timeOffset="109497.18">23460 1676 0,'0'35'63,"0"0"-63,35-17 15,18 35 1,-18-53 0,0 35-1</inkml:trace>
  <inkml:trace contextRef="#ctx0" brushRef="#br0" timeOffset="109678.69">23636 1693 0,'-35'0'16,"0"0"0,-18 53-1,53-17-15,-53 69 32</inkml:trace>
  <inkml:trace contextRef="#ctx0" brushRef="#br0" timeOffset="109978.93">23848 1535 0,'0'17'15,"0"1"-15,0 35 16,0 0 0,17 0-1,-17 0 1</inkml:trace>
  <inkml:trace contextRef="#ctx0" brushRef="#br0" timeOffset="110362.98">23865 1764 0,'0'-18'15,"36"18"-15,-36-35 16,70 35-1,1-53 1,-36 0 0,0 0-1,-35 36 1,0 52 78,0 18-94,0-18 15,0 18 1,0 0 0,18 0-1,17-53 1,-17 0-1,17 0 1</inkml:trace>
  <inkml:trace contextRef="#ctx0" brushRef="#br0" timeOffset="111212.9">24289 1693 0,'0'18'47,"0"35"-31,17-18-1,19-35 17,-19 0-17,19-17 1,-36-54-1,0 53 1,35-17 0,-35 53 15,0 17-15,0 18-1,17-18 1,19-35-1,-1 0 1,-17-17 15,-18-36-15,35-18 0,-35-35-1,0 53 1,0 36-1,0 52 32,0-17-31,0 34-16,0 1 16,0-17-16,0 34 15,53-52 1,0 17-1,-36-35 1,19 0 15,-1-70-15,-35-1 0,35 0-1,-35 36 1,0 18-1,-17 34 17,17 54-17,0 17 1,17-17 0,-17-54-1,18-17 1</inkml:trace>
  <inkml:trace contextRef="#ctx0" brushRef="#br0" timeOffset="160413.81">21943 8396 0,'0'35'203,"-36"1"-188,36-19 1,-17-17 0,17 36-1,0-19 126,17-52-16,-17 0-110,18 35 1,-18-18 0,35-17 15,-35-1 78,36 36-93,-19 0 15,19 18-15,-1-18-1,-17 0 1,17 0 15,-35 35 47,0-52 1</inkml:trace>
  <inkml:trace contextRef="#ctx0" brushRef="#br0" timeOffset="161817.06">21766 7937 0,'-17'0'0,"52"0"156,0 0-141,-17 0 1,35 0-16,-18 0 31,0 0-31,1 0 63,-36 18 218,0 0-265,0 35-1,0-18 1,0-17 0,0 17 15,-18-35 94</inkml:trace>
  <inkml:trace contextRef="#ctx0" brushRef="#br0" timeOffset="171570.64">21096 8184 0,'0'-35'16,"35"53"140,-17-18-141,88 88 17,-71-53-17,18-17 1,-53 17 0</inkml:trace>
  <inkml:trace contextRef="#ctx0" brushRef="#br0" timeOffset="172261.28">21343 8096 0,'0'0'0,"-35"0"187,35 53-187,-36-18 16,36 1-16,-35-19 15,18 54 1,-19-1 15,1-17 0,35-17 1,0-1 108</inkml:trace>
  <inkml:trace contextRef="#ctx0" brushRef="#br0" timeOffset="176102.59">18168 14129 0,'53'0'156,"0"0"-141,-35 0 1,17 0-16,18 0 16,17-18-16,-17 18 15,18 0-15,-1 0 16,54 0 15,-107 0-31,177-35 63,-158 35-48,34 0 1,-34-35 0,-19 35 15,18 0 109,1 0-108,-36-18 77,17 18-109</inkml:trace>
  <inkml:trace contextRef="#ctx0" brushRef="#br0" timeOffset="187015.8">17339 11236 0,'0'0'0,"0"18"141,0-1-141,0 19 15,0 16 17,18 1-32,-18-35 31,0-53 63,0 17-79,0-35 1,0 0-1,0 0 1,0 0 0,0 18-1,35 17 1,-17 18 0,17 0-1,18 0 1,-36 0-1,-17 36 17,0-19-17,-17 19 1,-1-36 0,-17 0-1,35 35 16,-18-35-15</inkml:trace>
  <inkml:trace contextRef="#ctx0" brushRef="#br0" timeOffset="187583.81">17657 11359 0,'0'-17'47,"35"17"0,-18 0-31,-17 17-1,-17 19 16,-18-36-15,52 0 47,1 0-63,17 0 31,-35 17-16,0 19 1,0-19 0,-35-17-1,17 36 1,-35-36 0,18 0-1,17 0 1,18-18-1</inkml:trace>
  <inkml:trace contextRef="#ctx0" brushRef="#br0" timeOffset="198752.24">14975 7338 0,'-17'0'0,"-19"0"47,1 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1-03-08T06:12:55.773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22878 5962 0,'0'-35'0,"0"52"62,17 1-46,-17 35-16,0 17 0,36 1 16,-36 17-16,0 0 15,35-17-15,-35-18 16,0-18-16,0 0 15,0 1 1,35-19 15,0-52-31</inkml:trace>
  <inkml:trace contextRef="#ctx0" brushRef="#br0" timeOffset="330.91">23125 6421 0,'35'-18'32,"35"-53"-17,-17 36 1,-17-18 0,-36 0-1,-18 53 1,-53 0-1,18 36 1,1 34 0,52 54-1,35-72 1,35-52 0,19 0-1,16-35 1,-52-53-1,-53-18 1,36 53 0</inkml:trace>
  <inkml:trace contextRef="#ctx0" brushRef="#br0" timeOffset="547.41">23495 6032 0,'0'-52'16,"-35"-1"0,88 264-1,-71-317-15,-35-35 0,18 141 31,35 53-15,17 71 0,19 17-1,34 0 1,18-35 0,-70-89-16,-18 19 15</inkml:trace>
  <inkml:trace contextRef="#ctx0" brushRef="#br0" timeOffset="698.5">23495 6297 0,'0'0'0,"0"-18"31,88-34-16,0-19 1,-52 36-16</inkml:trace>
  <inkml:trace contextRef="#ctx0" brushRef="#br0" timeOffset="882.61">23724 5997 0,'-35'0'0,"35"-35"15,0 53 16,0-1-31,0 89 16,18-18 15,35 0-15,-1-35 0,-16-17-1</inkml:trace>
  <inkml:trace contextRef="#ctx0" brushRef="#br0" timeOffset="1030.96">23671 6244 0,'0'-35'16,"18"0"0,70-18-1,71-18 1</inkml:trace>
  <inkml:trace contextRef="#ctx0" brushRef="#br0" timeOffset="1297.58">24289 5768 0,'-36'0'16,"36"53"31,0-18-47,18 18 15,-18 53 1,53 0 0,-53-71-16,18-17 15,-18 35 1</inkml:trace>
  <inkml:trace contextRef="#ctx0" brushRef="#br0" timeOffset="2364.83">24306 6068 0,'0'0'0,"18"0"15,53-53 1,-36 0-16,0 53 15,-17 0 1,-18-35 47,35 35-63,-17 0 406,-18 35-250,0 0-140,35 0-16,0 1 31,-17-1-15,17-35-1,0 0 1,-35-18-16,18-17 15,-18-18 1,0-17 0,0 52-1,0 53 48,18 1-63,35 34 15,-18-17 1,18-53 0,-53 18 15</inkml:trace>
  <inkml:trace contextRef="#ctx0" brushRef="#br0" timeOffset="2931.21">24924 5980 0,'0'35'0,"35"-35"0,-35 17 16,35-17 0,-35-52 46,0-19-46,0 53-1,36-52 1,-1 52 0,0 18-1,-35 35 1,18-35-1,17 36 1,-17 17 0,-18-18-1,35-35 1,-35-35 15,-18-18-15,18 0-1,18 18 17,35-18-17,0 53 1,-18 17 0,18 36-1,-18-18 1,-35 1-16,0-19 15</inkml:trace>
  <inkml:trace contextRef="#ctx0" brushRef="#br0" timeOffset="3698.67">25894 5592 0,'53'-18'32,"0"18"-32,17-35 15,1 35 1,-18 0-16,-18-18 0</inkml:trace>
  <inkml:trace contextRef="#ctx0" brushRef="#br0" timeOffset="5082.02">26670 5080 0,'-18'0'641,"18"18"-641,-53 17 15,53 18-15,-35 0 0,35-18 16,0 18 0,0-18-16,0-17 0,88 17 15,106-53 32,-88-140 0,-106 193-16,0-17-31,0 35 16,53-53-1,18 0 1,-54 0 0,19-18-1,-36-17 1,0-1-16,-18 36 16,-53-35-1,18 35 1,18 0-1,70 0 17</inkml:trace>
  <inkml:trace contextRef="#ctx0" brushRef="#br0" timeOffset="5548.49">27182 5203 0,'0'0'16,"0"53"-1,52-17 1,19-36 0,-36 0-1,-17-71 1,-18 18 0,0 18-1,53 35 32,-53 18-31,35-1-1,-17-17 1,-18 35 0,0-52-1,0-1 1,0-35-1,0 18 1,106 0 0,-89 35-1,36 0 1,-18 53 0,-35-18-1,0-17 1</inkml:trace>
  <inkml:trace contextRef="#ctx0" brushRef="#br0" timeOffset="5765.37">27711 4833 0,'0'35'31,"17"1"-31,-17-1 16,36 71-1,34-36 1,-70-17 0</inkml:trace>
  <inkml:trace contextRef="#ctx0" brushRef="#br0" timeOffset="6200.07">27728 5080 0,'0'-35'47,"18"35"-32,70-36 1,-35 1-1,-18 18 1,1-19 0,-72 36 15,19 0-31,-19 18 16,36 17-1,36-17 1,-1-18-16,53 35 31,-70 0-15,17-35-1,-35-17 17,0-19-17,0 1 1,0-18-1,53 18 1,-53 17 0</inkml:trace>
  <inkml:trace contextRef="#ctx0" brushRef="#br0" timeOffset="7167.58">28646 4568 0,'17'0'94,"-17"-17"-1,35 17-93,-52 17 125,17 36-125,-53 0 16,53 0-16,-53 0 16,53 0-1,18-53-15,70 53 16,-18-53 0,-17 0-1,0-106 1,-18 18-1,-35 0 17,0 70-17,0 53 17,0 1-17,18 17 1,70-18-1,53-35 1,-123 0 0,17-35-1,-35 52 32,36-17-16,-19 0-15,19-17 0,-36-36-1,0 35 1,-18 18 0,-35-35-1,18 35 1,-1 17-1</inkml:trace>
  <inkml:trace contextRef="#ctx0" brushRef="#br0" timeOffset="7489.16">29580 4498 0,'0'0'0,"-17"0"15,17 18 17,0 17-1,35-35-31,-35 17 16,53 19-1,-53-19 1,-18-17-1,-35 0 1,18 0 0,0 0-1</inkml:trace>
  <inkml:trace contextRef="#ctx0" brushRef="#br0" timeOffset="8133.51">28892 4427 0,'18'18'47,"-18"17"-32,0 18-15,35-18 16,18 107 31,-17-107-31,-19-35-1</inkml:trace>
  <inkml:trace contextRef="#ctx0" brushRef="#br0" timeOffset="8616.57">29210 4586 0,'-18'0'32,"18"35"-17,0 18 1,0-17-1,18-36 1,35 35 0,-18-35-1,18-18 1,-18-17 0,-35 0-16,0-18 15,-17 17 16,-54 36-15,18 0 0,0 0-1,0 18 1</inkml:trace>
  <inkml:trace contextRef="#ctx0" brushRef="#br0" timeOffset="9183.73">29686 4392 0,'-17'0'78,"-36"18"-62,53 17-16,-36 18 31,36-18-15,18 0-1,35 1 1,-18-36-16,36 0 16,-18 0-1,-18-18 1,18-17-1,-18-18 1</inkml:trace>
  <inkml:trace contextRef="#ctx0" brushRef="#br0" timeOffset="9469.71">29880 4286 0,'-35'-53'15,"35"89"64,0-19-79,0 36 15,18-18-15,-18-17 16,35 70-1,0-70 1</inkml:trace>
  <inkml:trace contextRef="#ctx0" brushRef="#br0" timeOffset="9718.12">30039 4251 0,'-18'0'16,"-17"0"-16,0 71 16,35-54-1,0 36 1,35-18-1,0-17 1,1-18 0,-1 0-16,0 0 15</inkml:trace>
  <inkml:trace contextRef="#ctx0" brushRef="#br0" timeOffset="10391.77">30251 4198 0,'0'-35'0,"17"123"234,-17-53-218,36 18-16,-36 0 16,17-18-16,19 1 15,16-89 32,1 0-31,-17 18-1,-19 35 1,36 17 0,-18-17-1,-17 0 16,-18-17-15,0-36 0,0 17-1,0-17 1,0 36 0,35-36-1</inkml:trace>
  <inkml:trace contextRef="#ctx0" brushRef="#br0" timeOffset="10549.66">30797 4075 0,'0'35'16,"0"-18"-16,0 36 16,36-17-1,-1 17 1</inkml:trace>
  <inkml:trace contextRef="#ctx0" brushRef="#br0" timeOffset="10716.52">30868 4022 0,'0'0'0,"-35"-36"15</inkml:trace>
  <inkml:trace contextRef="#ctx0" brushRef="#br0" timeOffset="11202.48">31097 3951 0,'0'0'0,"-17"0"16,17 18-1,0-1 1,35 19 0,18 17-1,-18-1 1,-35-34-1,-17 17 1,-1-17 0,-17-18-1,70 0 17,-17 0-32,52-88 15,-35 35 1,18-35 15,-53 52-15,-35 36 15,35 18-31,-35-18 16,35 88-1,35-35 1,53-18-1,-17-35 1,-18 0 0</inkml:trace>
  <inkml:trace contextRef="#ctx0" brushRef="#br0" timeOffset="12251.12">27570 5750 0,'0'53'31,"0"18"-15,0-18-16,17 0 16,-17-1-16,0-16 15,0-72 48,0 19-48,0-71 1,0-1 0,0 19-1,0 35 1,35 35 15,1 0-31,-1 53 16,0 17-1,1 36 1,-36-71 0,0 0-1,35-35 1</inkml:trace>
  <inkml:trace contextRef="#ctx0" brushRef="#br0" timeOffset="12418.78">27605 6032 0,'0'0'0,"70"-52"47,-34 52-47,17-36 16,17 1-1</inkml:trace>
  <inkml:trace contextRef="#ctx0" brushRef="#br0" timeOffset="12767.61">27922 5838 0,'0'18'0,"0"17"15,18-35 1,-18 53-16,35-17 31,-35-54 16,0-35-31,0 18-1,18-18 1,35 53-1,0 0 1,17 0 0,-70 35-1,36-35 1,-19 18 0</inkml:trace>
  <inkml:trace contextRef="#ctx0" brushRef="#br0" timeOffset="12968.03">28293 5627 0,'0'35'31,"0"0"-15,0 36-1,35-36-15,0 18 16,-35-18 0</inkml:trace>
  <inkml:trace contextRef="#ctx0" brushRef="#br0" timeOffset="13167.6">28328 5856 0,'0'0'16,"0"-35"-16,0 0 31,35 17-15,1 18-1,34-35 1,-35 35 0,1 17-1,-36 19 1</inkml:trace>
  <inkml:trace contextRef="#ctx0" brushRef="#br0" timeOffset="13338.58">28557 5644 0,'0'0'0,"0"-35"32</inkml:trace>
  <inkml:trace contextRef="#ctx0" brushRef="#br0" timeOffset="13601.93">28928 5433 0,'-36'53'16,"36"-18"-1,0 18 1,0 35-1,53-53 1,36 18 0,-19-53-1,-70-35-15</inkml:trace>
  <inkml:trace contextRef="#ctx0" brushRef="#br0" timeOffset="14117.76">29157 5609 0,'0'-88'15,"0"229"-15,0-194 16,0-106-16,0 89 15,0 35-15,0 17 16,-35 18 31,35 35-31,0-17-16,0 35 15,0 17 1,17-17 15,19-17-15,-1-19-1,18-17 1,-35 0 0,17-70-1,-35 52 1,35 18 15,-17 0-15,17 0-1,-17 0-15,17 0 16,0 0 0,-35-53 30,-88 18-30,-18 35 0,89 17-1,-19-17 1</inkml:trace>
  <inkml:trace contextRef="#ctx0" brushRef="#br0" timeOffset="14601.4">29651 5256 0,'0'0'0,"0"18"16,-35 35 15,35 17-16,35-34 1,18-36 0,17 0-1,-17 0 1,0-18 0,-17-88-1,-36 36 1,0-1-1,-36 36-15,1 17 16,17 18 15,18 71 16,0-36-31,0 18-1,36 0 1,-1 0 0,0-53-1</inkml:trace>
  <inkml:trace contextRef="#ctx0" brushRef="#br0" timeOffset="15259.23">30057 5186 0,'-36'0'15,"36"35"-15,0 18 16,0-18 0,53 1 15,0-36-16,35 0 1,-52 0 0,-36-36-1,35-34 1,-35-1 0,0 54-1,-18 17 1,18 35 46,0 0-46,36-17-16,-19 17 16,19 18-1,-1-71 32,-35-35-31,17 53-1,-17-17 1,36 17 0,-1 0-1,0 0 1,18 0-1,-53-36 1,0 1 15,-17 35-31,17-17 16</inkml:trace>
  <inkml:trace contextRef="#ctx0" brushRef="#br0" timeOffset="15418.13">30656 5115 0,'0'36'31,"0"16"-15,0-34-1,36-18 1</inkml:trace>
  <inkml:trace contextRef="#ctx0" brushRef="#br0" timeOffset="15567.71">30603 4992 0,'0'0'0,"0"-35"31</inkml:trace>
  <inkml:trace contextRef="#ctx0" brushRef="#br0" timeOffset="16101.94">30797 4957 0,'0'0'0,"0"17"16,0 36-1,18-18 1,0-35 0,17 18-16,0 17 31,-17-35-31,-18 36 15,0-19 17,-53-17-17,88-35 17,-17 35-17,53-53 1,-36 0-16,18-17 15,-53 52 1,0-35 0,-53 53 15,18 71-15,35-54 15,35 36-16,0 0 1,0-53-16,36 35 16,-53-35-1</inkml:trace>
  <inkml:trace contextRef="#ctx0" brushRef="#br0" timeOffset="19593.24">25770 4180 0,'0'-35'16,"0"53"15,0 52-15,36 19-16,87 246 47,-88-300-32,-35-53 17,0-17-17</inkml:trace>
  <inkml:trace contextRef="#ctx0" brushRef="#br0" timeOffset="19852.41">25912 4516 0,'0'0'0,"-36"-89"15,-17-34 1,53 88-1,0-1 1,36 36 0,-1 0-1,53 106 1,-88-53 0,-18 0 15,-34 0-16,34-53 1,-17 0 0</inkml:trace>
  <inkml:trace contextRef="#ctx0" brushRef="#br0" timeOffset="20148.93">26070 4533 0,'0'0'0,"36"35"16,-19-35 0,18 0-16,18 0 31,-17-17-16,-36-36 1,0-35 0,0 52-1,0 19 1,-18 17 0</inkml:trace>
  <inkml:trace contextRef="#ctx0" brushRef="#br0" timeOffset="20436.75">26441 4269 0,'0'35'31,"0"0"-15,35-35 0,-35 35-16,18 1 15,-18-19 1,0 19 15,-36-36-15,36-18 15,0 0-31</inkml:trace>
  <inkml:trace contextRef="#ctx0" brushRef="#br0" timeOffset="20852.62">26564 4163 0,'0'35'0,"53"18"16,-18 18 0,-35-36-1,0-53 32,0 1-31,18-19-16,17-17 15,18 18 1,0 35 0,-35 0 15,17 18-16,0-1 1,-35 19 0,0-19-1</inkml:trace>
  <inkml:trace contextRef="#ctx0" brushRef="#br0" timeOffset="22770.29">27305 4057 0,'35'53'78,"-35"-18"-63,36-17-15,-36 35 16,17-18 15</inkml:trace>
  <inkml:trace contextRef="#ctx0" brushRef="#br0" timeOffset="22901.68">27323 3845 0,'0'0'0,"17"0"47</inkml:trace>
  <inkml:trace contextRef="#ctx0" brushRef="#br0" timeOffset="23253.92">27481 4092 0,'0'35'16,"0"-70"62,0 0-78,18 17 0,-18-52 15,35 70 1,1-53 0,-19 53-1,18 53 1,1 0-1,-1-18 1,18 0 0,-35-35 15,17 0 0</inkml:trace>
  <inkml:trace contextRef="#ctx0" brushRef="#br0" timeOffset="23479.77">27817 3775 0,'-36'0'16,"54"35"15,-18 0-15,35 18-16,0 35 15,-35 1 1,18-54 0</inkml:trace>
  <inkml:trace contextRef="#ctx0" brushRef="#br0" timeOffset="23854.05">27817 4004 0,'0'0'0,"0"-35"0,0 17 31,35 18-31,18-35 16,-18 35 0,0 0-1,1 53 1,-36-18-1,52 0 1,54-35 0,-70-17-1,-1-1 17,-35-53-17,0 36 1,-35 18-1,-36 17 1,0 0 0,19 0-1,16 35 1</inkml:trace>
  <inkml:trace contextRef="#ctx0" brushRef="#br0" timeOffset="24270.37">28628 3634 0,'-35'0'0,"17"0"15,-17 0 1,35 53 15,0-1-15,88-16 0,-35-19-1,0 19 1,-53-1-1,0-17 1,-18 17 0,0-35-1,-34 0 17,34 0-17,18-18-15</inkml:trace>
  <inkml:trace contextRef="#ctx0" brushRef="#br0" timeOffset="24521.03">28857 3492 0,'0'18'31,"0"0"-15,71 70 0,-36-17-1,-17-36 17,17-35-1</inkml:trace>
  <inkml:trace contextRef="#ctx0" brushRef="#br0" timeOffset="24988.26">28875 3616 0,'0'0'16,"0"-35"-1,17 35-15,89-36 16,-17 1-1,-19 35 1,-52-18 0,-54 18 31,1 53-32,0 0 1,35-17-1,18-36 1,52 0 0,-52 0-1,35-18 1,-18-35 0,-35 18-1,0 52 16,0 36-15,0-35 0,18-18-1,34 0 1</inkml:trace>
  <inkml:trace contextRef="#ctx0" brushRef="#br0" timeOffset="25453.92">29439 3492 0,'-35'0'31,"35"18"-15,0 35-1,18-53-15,17 35 16,0-35-1,36 0 1,-36 0 0,-17-17-1,-18-54 17,0 1-17,-18-36 1,0 53-1,18 18 1,0 17 0,0 53 15,0-17-31,0 35 16,36 35-1,-19-18 1,19 1-1</inkml:trace>
  <inkml:trace contextRef="#ctx0" brushRef="#br0" timeOffset="25687.33">29810 3369 0,'-53'0'16,"18"35"-1,35 18 1,0-35 0,17-18-1,54 35 1,-1-35-1</inkml:trace>
  <inkml:trace contextRef="#ctx0" brushRef="#br0" timeOffset="26987.93">26529 7214 0,'0'-35'16,"0"53"31,0 35-47,35-18 16,-35 18-16,71 106 46,-71-142-30,0-87 15,0 34-15,-18 19 0,-70-124-1,88 52 1,0 36-1,18 18 1,34-18-16,72 53 31,-106 0-31,17 71 16,0-18 0,-70 17-1,-18-34 1,0-1-1,18-35 1,17 0 0</inkml:trace>
  <inkml:trace contextRef="#ctx0" brushRef="#br0" timeOffset="27238.54">26846 7250 0,'0'0'0,"0"35"16,53-35-1,-17 0 1,16 0 0,-16-35-16,-36 17 15,0-17 1,0 17-1,-18 18 1,-52 0 0,34 0-1</inkml:trace>
  <inkml:trace contextRef="#ctx0" brushRef="#br0" timeOffset="27705.01">27146 7073 0,'0'18'0,"36"52"16,16-17 0,1 18-1,-35-54 1,-18-87 62,0 35-78,-35-1 16,35-52-1,0 71 1,0-19-1,0 19 1,53 17 0,0 17-1,-1 19-15,-52 16 16,0 1 0,-17-17-1,-71-19 1,52-17-1</inkml:trace>
  <inkml:trace contextRef="#ctx0" brushRef="#br0" timeOffset="29283.26">23089 9525 0,'0'35'16,"0"18"0,18-35-16,-18 35 15,35 0-15,-35 0 16,35-36-16,-35 18 16,0-70 62,-17 0-63,17 17 1,-35-88 0,35 18-1,52 88 32,-16 18-31,-19-18-16,54 88 15,-18-53 1,0-35 0,-18 0 15,-35-17-16,0-36 1,0 35 0,0-17-16,-18 17 31,18-17 16,18 35-47</inkml:trace>
  <inkml:trace contextRef="#ctx0" brushRef="#br0" timeOffset="29779.12">23513 9648 0,'0'0'0,"0"53"16,0-35 0,35-18-1,-17 0 1,-18-53 15,0 18-15,0 0 15,35-1-15,0 36-1,-17 18 1,35 70-1,-18-88 1,-35-35 47,0 17-63,0-35 15,18 0 1,17 53-1,-18 0 1,19 18 15,-1 17-15,-35 1 0,18-36-1</inkml:trace>
  <inkml:trace contextRef="#ctx0" brushRef="#br0" timeOffset="30838.94">24271 9137 0,'-18'-35'0,"18"88"47,18 17-31,-18 1-16,53-1 15,88 89 17,18-212 14,-159 18-46,35-18 16,-35-18 0,0 54 15,-53 52 0,53 18-15,0-18-1,0 0 1,71-35 0,-18 0-16,35-17 15,-35-36 1,0-53 0,-53 53-1,-18-35 1,-17 35-1,35 18 1,-18 35 0,18 53 31,35 52-32,18 19 1,0-18-1,-35-18 1</inkml:trace>
  <inkml:trace contextRef="#ctx0" brushRef="#br0" timeOffset="30973.65">24994 9384 0,'0'0'0,"0"-18"16,-35-17-1,35-18 1,88-18 15,-17 19-31</inkml:trace>
  <inkml:trace contextRef="#ctx0" brushRef="#br0" timeOffset="31189.12">25153 8978 0,'0'0'0,"0"35"47,18 18-31,-18-17-16,17 34 15,19-17 1,-36 0-1</inkml:trace>
  <inkml:trace contextRef="#ctx0" brushRef="#br0" timeOffset="31323.08">25241 9225 0,'0'-35'16,"0"17"-1,0-17 1,53 0-1,-35 35 1,17-36-16</inkml:trace>
  <inkml:trace contextRef="#ctx0" brushRef="#br0" timeOffset="31621.93">25576 8855 0,'0'0'0,"0"53"78,53 0-78,-53-1 15,53 72 1,-53-106 0,35 17-1,1-35 1</inkml:trace>
  <inkml:trace contextRef="#ctx0" brushRef="#br0" timeOffset="32424.77">25629 9066 0,'0'-17'31,"36"17"-15,-1-36-1,18 1 1,0 18-1,-53 52 17,0 0-17,17 36 1,36-71 0,0 0-1,-18 0 1,-35-53-1,0-18 1,0 36 0,36 0 15,17 35-15,-18 35-1,-35 0 1,0 0-1,0-52 32,0-18-31,0-1 0,0 1-1,70 0 1,-34 35 15,-36 35 0,17-17-15,19 17 0,-36 0 15,0-52 47,0-19-62,0 19 15,0-19-16,35 36 1</inkml:trace>
  <inkml:trace contextRef="#ctx0" brushRef="#br0" timeOffset="32856.21">26352 8855 0,'0'-18'31,"18"18"-15,0 0 15,17 0-15,-35 18-1,53 88 32</inkml:trace>
  <inkml:trace contextRef="#ctx0" brushRef="#br0" timeOffset="33235.54">26811 8396 0,'0'-35'16,"0"70"15,0 18-31,0 88 16,0 53-1,0-88 1,0-35-1,0-19 1,0-69 31</inkml:trace>
  <inkml:trace contextRef="#ctx0" brushRef="#br0" timeOffset="33939.78">27129 8467 0,'0'35'15,"53"53"1,-18 89-1,-18-107 1,19-35 15,-36-70 1,0 17-17,0-70 1,-18-35-1,18 35 1,0-1 0,0 72-1,35 17 1,18 0 0,-17 35-1,-36 0-15,0-17 16,-89 35-1,36-18 17,53 0-1,53-35-15,18 0-1,-18 0 1,-36 0-1,19 0-15,-36-17 16,0-19 0,0 54 46,35-18-62,-35 53 16,18-18-1,17-35 1</inkml:trace>
  <inkml:trace contextRef="#ctx0" brushRef="#br0" timeOffset="34089.3">27534 8414 0</inkml:trace>
  <inkml:trace contextRef="#ctx0" brushRef="#br0" timeOffset="34961.11">27746 8431 0,'-35'0'0,"-1"0"15,36 36 1,0-1 0,0 0-1,36-35 1,17 0-1,-18 0 1,0-17 0,-35-1-1,53 53 48,-53 0-63,18 18 15,-18-17-15,35 52 32,-35-70-32,0 17 31,-35-35 16,35-18-47,0-35 15,0-53 1,0 18 0,17 0-1,19 17 1,-1-34 0,-35 69-1,0 1 1,0 53 31,0 17-32,0 18 1,0 35 0,18-35-1,17-18 1,0-35 15,-35-17-15,0-72-1,18 54 1,17 0 0,0 35-1,-35 18 1,71 17-1,-36-18 1,-17-17 15</inkml:trace>
  <inkml:trace contextRef="#ctx0" brushRef="#br0" timeOffset="35190.31">28275 8026 0,'0'17'31,"0"19"-15,0 17 0,18 17-1,-18-35-15,0 18 16,35-53 15</inkml:trace>
  <inkml:trace contextRef="#ctx0" brushRef="#br0" timeOffset="35324.36">28293 8149 0,'35'-35'31,"0"35"-15,18 0 0</inkml:trace>
  <inkml:trace contextRef="#ctx0" brushRef="#br0" timeOffset="36522.97">28892 7779 0,'0'35'188,"0"18"-172,18-18-16,-18 18 15,0 0-15,35 0 0,-35-35 16,0 17-16,36 0 15,-36-17 1</inkml:trace>
  <inkml:trace contextRef="#ctx0" brushRef="#br0" timeOffset="36874.05">28840 8008 0,'52'-35'31,"-16"35"-31,52-36 16,-35 36-1,-35-17 1,17 70 46,18-18-46,-18-35-16,-17 0 16,17 0-1,0-18 1,-35 1-1,0-36 1,-17 0 0,17 18-1,17 35 1,18 0 0</inkml:trace>
  <inkml:trace contextRef="#ctx0" brushRef="#br0" timeOffset="37374.21">29369 7902 0,'0'-35'16,"0"70"-16,0 0 0,0 1 31,0-54 0,0 0-15,0-17 0,0-18-1,70-35 1,-17 88-1,-18-35 1,-17 35 0,-18 17-16,0 19 15,0-1 1,0 18 0,0-35-1,0-36 63,0-17-62,0-1-16,0 19 16,53-19-1,-18 36 1,1 0-1,-1 18 1,-17 35 0,-18-18-1,0 1 1</inkml:trace>
  <inkml:trace contextRef="#ctx0" brushRef="#br0" timeOffset="41174.53">23354 10848 0,'0'-35'203,"-35"35"-171,-1 0-1,36 35-31,-53 18 16,53 123 15,53-158 0,53-18-15,0-18-1,-35-17 1,-54-18 0,-17-18-16,0 19 15,0-1 1,0 70 31,0 36-32,0-18 1,35-35 0,18 0-1,-35 0 1,-18-17 15,0 34 0,35-17-15,1 0 0,34 0-1,-17-17 1,-53-18 15,0 17-15,-35-17-1,-1 35 1,-34 0 0,17 0-1</inkml:trace>
  <inkml:trace contextRef="#ctx0" brushRef="#br0" timeOffset="41708.94">24130 10689 0,'-18'0'47,"18"18"-47,-35 70 16,35-17-1,18-54 1,52-17 15,-17 0-15,0 0-1,-18-88 1,-35 17 0,0-52-1,0 70 1,0 0-1,-17 18 1,17 88 31,0-18-31,0 18-16,17 35 15,19-35-15,-36 0 16,17-53 15,-17 35-15,36-35-16</inkml:trace>
  <inkml:trace contextRef="#ctx0" brushRef="#br0" timeOffset="42191.68">24465 10619 0,'0'0'0,"-35"0"15,0 35 1,35 0-16,0 18 16,0 0-1,17-53 1,107 0 0,-71-18-1,-18-17 1,0 0 15,-35-18-15,0 0-1,0 35 1,0 54 31,18 17-32,-1-1 1,19-34 0,-36 17 15,-36-35 16,1 0-32</inkml:trace>
  <inkml:trace contextRef="#ctx0" brushRef="#br0" timeOffset="42858.68">24765 10742 0,'0'35'15,"0"1"17,35-54 30,-35-17-62,18-71 47,17 106-31,0 0 30,-35 18-30,18-18 0,17 0-1,-17 0 1,17 0 0,-35-18 15,0 0-16,0-17 17</inkml:trace>
  <inkml:trace contextRef="#ctx0" brushRef="#br0" timeOffset="43001.24">25047 10548 0,'0'0'0,"0"53"47,0-18-31</inkml:trace>
  <inkml:trace contextRef="#ctx0" brushRef="#br0" timeOffset="43175.71">25012 10372 0,'0'0'0</inkml:trace>
  <inkml:trace contextRef="#ctx0" brushRef="#br0" timeOffset="43691.98">25259 10389 0,'0'53'16,"0"-18"0,18-17-1,-1-18 1,54 71 0,-71-54-1,0 19 1,-53-1 15,35-35-15,53-18 15,1 18-15,17-35-1,0-53 1,-18 52-1,-70 36 17,17 0-17,18 36 1,0-1 0,18 0-1,70-35 1,-35 0 15,-18 0-31</inkml:trace>
  <inkml:trace contextRef="#ctx0" brushRef="#br0" timeOffset="44877.56">22613 10160 0,'35'0'16,"1"0"0,17-35-16,-1 35 15,-16 0-15,17-18 32</inkml:trace>
  <inkml:trace contextRef="#ctx0" brushRef="#br0" timeOffset="45410.27">22807 11183 0,'18'0'47,"-1"0"-31,19-18-16,17-17 15,-18 35 17</inkml:trace>
  <inkml:trace contextRef="#ctx0" brushRef="#br0" timeOffset="48959.9">27905 7073 0,'17'0'32,"1"0"-32,17-35 15,18 35-15,-18-35 16,-17 35-16,17-36 31,1 36-31</inkml:trace>
  <inkml:trace contextRef="#ctx0" brushRef="#br0" timeOffset="49460.4">28734 6720 0,'-36'0'31,"-16"36"-15,52 17-1,0-18 1,35 0-1,35 36 32,-70-36-47,-17 0 32,-36 1-1,0-36-16,0 0 1,35 17 0</inkml:trace>
  <inkml:trace contextRef="#ctx0" brushRef="#br0" timeOffset="49743.58">28910 6667 0,'0'18'32,"35"17"-17,-35 71 1,36-35-1,-36-36 1,17 0 0,-17 1-1</inkml:trace>
  <inkml:trace contextRef="#ctx0" brushRef="#br0" timeOffset="49911.13">28875 6932 0,'0'-18'16,"17"18"0,19-35-1,-1 35-15,18-35 16,-18 35-1</inkml:trace>
  <inkml:trace contextRef="#ctx0" brushRef="#br0" timeOffset="50239.25">29069 6809 0,'0'17'31,"0"19"-15,-35 16-1,35 1 1,53-53 15,-36 0-31,18 0 16,-35-17-1,0-1 1,0-35 0,18 53 46,17 35-31,1-35 1</inkml:trace>
  <inkml:trace contextRef="#ctx0" brushRef="#br0" timeOffset="50477.61">29439 6791 0,'-53'0'16,"53"18"-1,0 35 1,0-18-1,71-35 1,-18 0 0,17 0-1</inkml:trace>
  <inkml:trace contextRef="#ctx0" brushRef="#br0" timeOffset="50711.99">29616 6791 0,'0'35'0,"0"-70"0,0-18 15,-18 0 1,-17-17-1,17 52 1,18 53 31,0 0-31,0 18-1,35 36 1,1-54-1,-36 18 1,17-53 0</inkml:trace>
  <inkml:trace contextRef="#ctx0" brushRef="#br0" timeOffset="51111.52">29704 6650 0,'0'0'0,"-35"0"0,-1 53 16,-34-18 0,70 0 15,35-35-15,18 53-16,-18-53 15,36 36 1,-1-36 15</inkml:trace>
  <inkml:trace contextRef="#ctx0" brushRef="#br0" timeOffset="51360.41">30039 6685 0,'18'0'46,"-1"0"-46,36 0 16,-18-35 0</inkml:trace>
  <inkml:trace contextRef="#ctx0" brushRef="#br0" timeOffset="51995.51">30374 6315 0,'0'70'281,"0"-17"-281,0-18 16,18 18-16,17 36 31,0-19 0,-17-70 1,-18-53-17</inkml:trace>
  <inkml:trace contextRef="#ctx0" brushRef="#br0" timeOffset="52260.97">30462 6297 0,'0'-35'0,"0"70"0,0-88 32,53 53-17,0 0 1,18 88 15,-54 18-15,-17-35-1,0-18 1,-105-36 0,52-17-1,0 0 1</inkml:trace>
  <inkml:trace contextRef="#ctx0" brushRef="#br0" timeOffset="53078.55">30745 6491 0,'52'-35'15,"1"17"1,-17-17 15,-36 0-15,0-1-1,-18 36 1,-35 0 0,0 36-1,53 17 1,0-1 0,71-52-1,35 0 1,-18 0-1,-53-35 1,18 0-16,-18-53 16,-35 0-1,-17-36 1,17 53 15,-36 36-15,1 35-1,35 35 17,0 1-17,0-19-15,53 107 32,-18-71-17,1 0 1,-1-18-1,18-35 1,-18 0 0,0-18-1,18-17 1,18 0 0,-71-18 15,0 0-16,0 18-15,-18 35 32,-17 17-17,35 19 1,0 17 0,17-1-1,54-52 1,-18 0-1,-18 0 1,1-17-16</inkml:trace>
  <inkml:trace contextRef="#ctx0" brushRef="#br0" timeOffset="53327.88">31662 6121 0,'0'-53'16,"0"106"-16,-18-159 15,18 71 1,-35-1-16,35 72 62,0-19-46,0 18-16,35 36 16,-17 0-1,17-18 1,-35-36-1</inkml:trace>
  <inkml:trace contextRef="#ctx0" brushRef="#br0" timeOffset="53678.21">31627 6174 0,'52'0'31,"-16"-36"-15,52 36-1,-70-35-15,70 0 16,-88-1 0,0 19-1,-18 17 16,-17 0-15,0 88 0,35-35-1,17-35 1,71-18 15,-52 0-15,-19 0-1</inkml:trace>
  <inkml:trace contextRef="#ctx0" brushRef="#br0" timeOffset="55745.28">23301 4868 0,'0'0'0,"35"36"62,-35 17-46,36-18-16,-36-18 15,35 125 32,-35-125-31,17-17 0</inkml:trace>
  <inkml:trace contextRef="#ctx0" brushRef="#br0" timeOffset="56396.53">23618 4974 0,'36'18'15,"-36"35"1,35-36 0,-35 1-1,0-71 63,0 0-62,18 53-16,-18-17 16,17 17-1,71 35 1,-52-18-1,-1-17 1,0 36 0,1-54-1,-19-17 1,-17-36 15,0 36-15,0 17-1,-35 36 17,35 0-17,18 17 1,35 0 0,-18 0-1,-35-17 16,0 17 1,-35-35-1,17 0-15,18-17-1</inkml:trace>
  <inkml:trace contextRef="#ctx0" brushRef="#br0" timeOffset="57045.91">24095 4974 0,'35'0'16,"0"-53"-1,-17 18 1,-18 17-1,0-17 17,0 53-1,-35 17-15,35 0-1,17-35 1,19 0-1,16 0 1,-16 0-16,-19 36 16,19-1-1,-36-18 1,0-34 31,0-36-32,0 0 1,53-53 0,-1 18 15,-52 53-31,53-1 16,-70 36 30,17 18-30,0 17 0,0 53-1,17-35 1,1 18 0,17-36-1</inkml:trace>
  <inkml:trace contextRef="#ctx0" brushRef="#br0" timeOffset="57162.82">24589 4921 0,'0'-35'0,"0"0"47,17 35-32,19-53 1,-1 53-16,0-36 15</inkml:trace>
  <inkml:trace contextRef="#ctx0" brushRef="#br0" timeOffset="57445.41">24888 4692 0,'0'0'0,"18"0"15,17 0-15,18-18 16,53-17 0,-18 0-1,-52 35 17,-36-36-17</inkml:trace>
  <inkml:trace contextRef="#ctx0" brushRef="#br0" timeOffset="57696.83">25188 4516 0,'36'0'31,"-19"0"-15,19 17-16,-1 1 15,-18-18 1,-17 35 0,0 0-1,-35 1 1,-35-1-1,34 0 1,-17-35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4/6/2021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4/6/2021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55649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Geometry Algo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Anu yadav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299FF-1E79-47AB-8398-22AB2696C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08223DF-053E-4C8C-8700-0BB5AD2E2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2556" y="2103438"/>
            <a:ext cx="3006888" cy="3849687"/>
          </a:xfrm>
        </p:spPr>
      </p:pic>
    </p:spTree>
    <p:extLst>
      <p:ext uri="{BB962C8B-B14F-4D97-AF65-F5344CB8AC3E}">
        <p14:creationId xmlns:p14="http://schemas.microsoft.com/office/powerpoint/2010/main" val="1773112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C710D-22B9-4588-881B-A33924541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110F5CB-FF8A-4AB7-AF68-6FDD1399BF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51980" y="2103438"/>
            <a:ext cx="3088039" cy="3849687"/>
          </a:xfrm>
        </p:spPr>
      </p:pic>
    </p:spTree>
    <p:extLst>
      <p:ext uri="{BB962C8B-B14F-4D97-AF65-F5344CB8AC3E}">
        <p14:creationId xmlns:p14="http://schemas.microsoft.com/office/powerpoint/2010/main" val="2716074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547A-6183-4F08-B9A4-FD4DAF90F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4C97127-46DB-4902-B8CA-395FF1D84D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4712" y="2103438"/>
            <a:ext cx="3322576" cy="3849687"/>
          </a:xfrm>
        </p:spPr>
      </p:pic>
    </p:spTree>
    <p:extLst>
      <p:ext uri="{BB962C8B-B14F-4D97-AF65-F5344CB8AC3E}">
        <p14:creationId xmlns:p14="http://schemas.microsoft.com/office/powerpoint/2010/main" val="27913848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59C53-B889-4946-B017-2C7C8B6EF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613295-E04C-4720-AFC7-987D52EF2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1237" y="2103438"/>
            <a:ext cx="6849525" cy="3849687"/>
          </a:xfrm>
        </p:spPr>
      </p:pic>
    </p:spTree>
    <p:extLst>
      <p:ext uri="{BB962C8B-B14F-4D97-AF65-F5344CB8AC3E}">
        <p14:creationId xmlns:p14="http://schemas.microsoft.com/office/powerpoint/2010/main" val="3254879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3C19B-3961-44DA-AB0E-39BC4D418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98FEAC-3520-4E47-862E-1A1F3AFB9F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4026" y="2103438"/>
            <a:ext cx="7083947" cy="3849687"/>
          </a:xfrm>
        </p:spPr>
      </p:pic>
    </p:spTree>
    <p:extLst>
      <p:ext uri="{BB962C8B-B14F-4D97-AF65-F5344CB8AC3E}">
        <p14:creationId xmlns:p14="http://schemas.microsoft.com/office/powerpoint/2010/main" val="2419667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80CF4-BBAD-4EB4-AF0C-5522DA4AC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Jarvis march algo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719A57-B8BE-490C-9F9A-1B08C14D8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0602" y="2103438"/>
            <a:ext cx="7370796" cy="3849687"/>
          </a:xfrm>
        </p:spPr>
      </p:pic>
    </p:spTree>
    <p:extLst>
      <p:ext uri="{BB962C8B-B14F-4D97-AF65-F5344CB8AC3E}">
        <p14:creationId xmlns:p14="http://schemas.microsoft.com/office/powerpoint/2010/main" val="1293936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FD67F-8576-46F5-97CB-4A667DD42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Cont.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E92AB4-F081-4E12-9EAD-6F86D2C7AE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8440" y="2103438"/>
            <a:ext cx="7895120" cy="3849687"/>
          </a:xfrm>
        </p:spPr>
      </p:pic>
    </p:spTree>
    <p:extLst>
      <p:ext uri="{BB962C8B-B14F-4D97-AF65-F5344CB8AC3E}">
        <p14:creationId xmlns:p14="http://schemas.microsoft.com/office/powerpoint/2010/main" val="2204162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316F5-FB7C-4575-BA8D-719711F73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Cont.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D8C257-6CEF-4220-83F9-B2B71614C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8044" y="2103438"/>
            <a:ext cx="7975911" cy="3849687"/>
          </a:xfrm>
        </p:spPr>
      </p:pic>
    </p:spTree>
    <p:extLst>
      <p:ext uri="{BB962C8B-B14F-4D97-AF65-F5344CB8AC3E}">
        <p14:creationId xmlns:p14="http://schemas.microsoft.com/office/powerpoint/2010/main" val="1014874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68E32-335A-4E61-9116-56428E1CC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ED301B-4FE1-48F0-AF28-BFFF2FB4F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1806" y="2103438"/>
            <a:ext cx="4888388" cy="3849687"/>
          </a:xfrm>
        </p:spPr>
      </p:pic>
    </p:spTree>
    <p:extLst>
      <p:ext uri="{BB962C8B-B14F-4D97-AF65-F5344CB8AC3E}">
        <p14:creationId xmlns:p14="http://schemas.microsoft.com/office/powerpoint/2010/main" val="3311641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76EAD-DE20-4127-BC43-16731F8D0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5BA524-CB53-4709-8E8D-911A3CEE5D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5803" y="2236135"/>
            <a:ext cx="8940394" cy="3357112"/>
          </a:xfrm>
        </p:spPr>
      </p:pic>
    </p:spTree>
    <p:extLst>
      <p:ext uri="{BB962C8B-B14F-4D97-AF65-F5344CB8AC3E}">
        <p14:creationId xmlns:p14="http://schemas.microsoft.com/office/powerpoint/2010/main" val="1875620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B91FC-F659-4FC2-B08C-2E5E9EC4B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7A499-6763-4BAA-9C93-DFB8E2063C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Geometry Algo termed first coined by Marvin Minsky in his book perceptron, related to pattern recognition, to describe the algorithm for manipulating curve and surfaces in solid modelling.</a:t>
            </a:r>
          </a:p>
          <a:p>
            <a:r>
              <a:rPr lang="en-US" dirty="0"/>
              <a:t>Applications</a:t>
            </a:r>
          </a:p>
          <a:p>
            <a:pPr lvl="1"/>
            <a:r>
              <a:rPr lang="en-US" dirty="0"/>
              <a:t>CAD – computer aided design</a:t>
            </a:r>
          </a:p>
          <a:p>
            <a:pPr lvl="1"/>
            <a:r>
              <a:rPr lang="en-US" dirty="0"/>
              <a:t>Computer vision</a:t>
            </a:r>
          </a:p>
          <a:p>
            <a:pPr lvl="1"/>
            <a:r>
              <a:rPr lang="en-US" dirty="0"/>
              <a:t>Image processing</a:t>
            </a:r>
          </a:p>
          <a:p>
            <a:pPr lvl="1"/>
            <a:r>
              <a:rPr lang="en-US" dirty="0"/>
              <a:t>Robotics</a:t>
            </a:r>
          </a:p>
          <a:p>
            <a:pPr lvl="1"/>
            <a:r>
              <a:rPr lang="en-US" dirty="0"/>
              <a:t>GIS – geographical information system</a:t>
            </a:r>
          </a:p>
          <a:p>
            <a:pPr lvl="1"/>
            <a:r>
              <a:rPr lang="en-US" dirty="0"/>
              <a:t>Computer Graphics</a:t>
            </a:r>
          </a:p>
          <a:p>
            <a:pPr lvl="1"/>
            <a:r>
              <a:rPr lang="en-US" dirty="0"/>
              <a:t>VLSI design</a:t>
            </a:r>
          </a:p>
          <a:p>
            <a:pPr lvl="1"/>
            <a:r>
              <a:rPr lang="en-US" dirty="0"/>
              <a:t>Statistics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736166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7E79E-AF05-49AC-BD15-C9ABF6DCD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D83D04-6F0E-4442-A585-B1C3FC9780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1907" y="2103438"/>
            <a:ext cx="5608186" cy="3849687"/>
          </a:xfrm>
        </p:spPr>
      </p:pic>
    </p:spTree>
    <p:extLst>
      <p:ext uri="{BB962C8B-B14F-4D97-AF65-F5344CB8AC3E}">
        <p14:creationId xmlns:p14="http://schemas.microsoft.com/office/powerpoint/2010/main" val="3712485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395BA-12E7-4A71-9F2B-B4666D678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5C1865-B83D-4C48-8157-5ECE15ED2B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0639" y="2634614"/>
            <a:ext cx="9090722" cy="2427711"/>
          </a:xfrm>
        </p:spPr>
      </p:pic>
    </p:spTree>
    <p:extLst>
      <p:ext uri="{BB962C8B-B14F-4D97-AF65-F5344CB8AC3E}">
        <p14:creationId xmlns:p14="http://schemas.microsoft.com/office/powerpoint/2010/main" val="1546384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FBF25-FCDD-4663-B3CE-9F807A9EC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E4D089-75BB-423F-A0E3-75C81DBB94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600" y="2547144"/>
            <a:ext cx="7162800" cy="2962275"/>
          </a:xfrm>
        </p:spPr>
      </p:pic>
    </p:spTree>
    <p:extLst>
      <p:ext uri="{BB962C8B-B14F-4D97-AF65-F5344CB8AC3E}">
        <p14:creationId xmlns:p14="http://schemas.microsoft.com/office/powerpoint/2010/main" val="1225282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63DC5-8C59-446E-A09A-4F4B709D4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0154F-C920-4C15-BE71-54EAFDA43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the study of algorithm to solve the problems in terms of geometry.</a:t>
            </a:r>
          </a:p>
          <a:p>
            <a:r>
              <a:rPr lang="en-US" dirty="0"/>
              <a:t>Goal : to provide basic geometric tools needed from which application area can then build their programs.</a:t>
            </a:r>
          </a:p>
          <a:p>
            <a:r>
              <a:rPr lang="en-US" dirty="0"/>
              <a:t>PRO:</a:t>
            </a:r>
          </a:p>
          <a:p>
            <a:pPr lvl="1"/>
            <a:r>
              <a:rPr lang="en-US" dirty="0"/>
              <a:t> Development of geometric tools</a:t>
            </a:r>
          </a:p>
          <a:p>
            <a:pPr lvl="1"/>
            <a:r>
              <a:rPr lang="en-US" dirty="0"/>
              <a:t>Efficiency proved </a:t>
            </a:r>
          </a:p>
          <a:p>
            <a:pPr lvl="1"/>
            <a:r>
              <a:rPr lang="en-US" dirty="0"/>
              <a:t>Correctness/Robustness</a:t>
            </a:r>
          </a:p>
          <a:p>
            <a:pPr lvl="1"/>
            <a:r>
              <a:rPr lang="en-US" dirty="0"/>
              <a:t>Linkage to discrete math's combo with geometry algo</a:t>
            </a:r>
          </a:p>
          <a:p>
            <a:r>
              <a:rPr lang="en-US" dirty="0"/>
              <a:t>Limitations </a:t>
            </a:r>
          </a:p>
          <a:p>
            <a:pPr lvl="1"/>
            <a:r>
              <a:rPr lang="en-US" dirty="0"/>
              <a:t>Discrete geometry</a:t>
            </a:r>
          </a:p>
          <a:p>
            <a:pPr lvl="1"/>
            <a:r>
              <a:rPr lang="en-US" dirty="0"/>
              <a:t>Flat objects </a:t>
            </a:r>
          </a:p>
          <a:p>
            <a:pPr lvl="1"/>
            <a:r>
              <a:rPr lang="en-US" dirty="0"/>
              <a:t>Low dimensional spaces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10661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642B3-34D0-493A-94DF-6E4F26102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Polygons </a:t>
            </a:r>
            <a:endParaRPr lang="en-IN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572A508-7BE0-4729-93CB-2C5280F682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6633" y="1562750"/>
            <a:ext cx="6018733" cy="4592148"/>
          </a:xfrm>
        </p:spPr>
      </p:pic>
    </p:spTree>
    <p:extLst>
      <p:ext uri="{BB962C8B-B14F-4D97-AF65-F5344CB8AC3E}">
        <p14:creationId xmlns:p14="http://schemas.microsoft.com/office/powerpoint/2010/main" val="4109465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46612-A718-4BE7-B2B9-DBE082ABF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Convex hull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FDA4AD-F102-4E92-BF2C-993CA2F3C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8099" y="2103438"/>
            <a:ext cx="7795801" cy="3849687"/>
          </a:xfrm>
        </p:spPr>
      </p:pic>
    </p:spTree>
    <p:extLst>
      <p:ext uri="{BB962C8B-B14F-4D97-AF65-F5344CB8AC3E}">
        <p14:creationId xmlns:p14="http://schemas.microsoft.com/office/powerpoint/2010/main" val="1272517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78468-522E-4B94-8554-A4A46FDD2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04807D-0D4A-4056-9542-CB5BAF1D1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9008" y="2103438"/>
            <a:ext cx="7713983" cy="3849687"/>
          </a:xfrm>
        </p:spPr>
      </p:pic>
    </p:spTree>
    <p:extLst>
      <p:ext uri="{BB962C8B-B14F-4D97-AF65-F5344CB8AC3E}">
        <p14:creationId xmlns:p14="http://schemas.microsoft.com/office/powerpoint/2010/main" val="1248153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2D23-3E96-4F30-859F-498BE129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4FF2F3E-B594-482B-AA40-BAB9DEDCF2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7112" y="2304256"/>
            <a:ext cx="5057775" cy="3448050"/>
          </a:xfrm>
        </p:spPr>
      </p:pic>
    </p:spTree>
    <p:extLst>
      <p:ext uri="{BB962C8B-B14F-4D97-AF65-F5344CB8AC3E}">
        <p14:creationId xmlns:p14="http://schemas.microsoft.com/office/powerpoint/2010/main" val="449754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B2796-2596-41FD-8EB8-B86C9697A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51E2E00-6488-4D01-9446-0910F1C6C3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99992" y="2103438"/>
            <a:ext cx="3992016" cy="3849687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A1210FF-2E5F-4EA6-AF15-1F6DAC8E4C3E}"/>
                  </a:ext>
                </a:extLst>
              </p14:cNvPr>
              <p14:cNvContentPartPr/>
              <p14:nvPr/>
            </p14:nvContentPartPr>
            <p14:xfrm>
              <a:off x="1485720" y="520560"/>
              <a:ext cx="7449120" cy="4566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A1210FF-2E5F-4EA6-AF15-1F6DAC8E4C3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76360" y="511200"/>
                <a:ext cx="7467840" cy="458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8342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A5F13-E9A6-4193-8E0D-D3EE372ED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C87B400-03E3-442E-9458-F1A65BAC04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5697" y="2103438"/>
            <a:ext cx="3780606" cy="3849687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B5D4FCE-214F-44A8-8F95-3480F5E387CF}"/>
                  </a:ext>
                </a:extLst>
              </p14:cNvPr>
              <p14:cNvContentPartPr/>
              <p14:nvPr/>
            </p14:nvContentPartPr>
            <p14:xfrm>
              <a:off x="8140680" y="1162080"/>
              <a:ext cx="3372120" cy="2864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B5D4FCE-214F-44A8-8F95-3480F5E387C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31320" y="1152720"/>
                <a:ext cx="3390840" cy="2882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39948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{7BDD57F5-6E7F-459E-9FF1-1EF6A0BBF7E4}tf78438558_win32</Template>
  <TotalTime>191</TotalTime>
  <Words>127</Words>
  <Application>Microsoft Office PowerPoint</Application>
  <PresentationFormat>Widescreen</PresentationFormat>
  <Paragraphs>28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Century Gothic</vt:lpstr>
      <vt:lpstr>Garamond</vt:lpstr>
      <vt:lpstr>SavonVTI</vt:lpstr>
      <vt:lpstr>Geometry Algo</vt:lpstr>
      <vt:lpstr>PowerPoint Presentation</vt:lpstr>
      <vt:lpstr>PowerPoint Presentation</vt:lpstr>
      <vt:lpstr>Polygons </vt:lpstr>
      <vt:lpstr>Convex hull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Jarvis march algo</vt:lpstr>
      <vt:lpstr>Cont.</vt:lpstr>
      <vt:lpstr>Cont.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Geometry Algo</dc:title>
  <dc:creator>anu</dc:creator>
  <cp:lastModifiedBy>anu</cp:lastModifiedBy>
  <cp:revision>10</cp:revision>
  <dcterms:created xsi:type="dcterms:W3CDTF">2021-03-08T05:30:18Z</dcterms:created>
  <dcterms:modified xsi:type="dcterms:W3CDTF">2021-04-06T04:21:01Z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